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620" y="7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CCA5-5494-4F88-9068-86403E0B1FA0}" type="datetimeFigureOut">
              <a:rPr lang="pt-BR" smtClean="0"/>
              <a:pPr/>
              <a:t>21/6/2013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CE15-1018-40E6-AFDB-76AFDA168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42" y="28572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EM IMAGENS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SDC12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42" y="1142976"/>
            <a:ext cx="2714644" cy="2000264"/>
          </a:xfrm>
          <a:prstGeom prst="rect">
            <a:avLst/>
          </a:prstGeom>
        </p:spPr>
      </p:pic>
      <p:pic>
        <p:nvPicPr>
          <p:cNvPr id="8" name="Imagem 7" descr="SDC12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62" y="1142976"/>
            <a:ext cx="2690807" cy="2018106"/>
          </a:xfrm>
          <a:prstGeom prst="rect">
            <a:avLst/>
          </a:prstGeom>
        </p:spPr>
      </p:pic>
      <p:pic>
        <p:nvPicPr>
          <p:cNvPr id="9" name="Imagem 8" descr="DSC_0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42" y="3286116"/>
            <a:ext cx="2714644" cy="1928826"/>
          </a:xfrm>
          <a:prstGeom prst="rect">
            <a:avLst/>
          </a:prstGeom>
        </p:spPr>
      </p:pic>
      <p:pic>
        <p:nvPicPr>
          <p:cNvPr id="10" name="Imagem 9" descr="DSC_0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62" y="3286116"/>
            <a:ext cx="2737184" cy="192368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42852" y="7812360"/>
            <a:ext cx="343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“Entreposto de manejo e comercialização de iscas vivas”  - processo de construção.</a:t>
            </a:r>
            <a:endParaRPr lang="pt-BR" sz="2000" b="1" dirty="0"/>
          </a:p>
        </p:txBody>
      </p:sp>
      <p:pic>
        <p:nvPicPr>
          <p:cNvPr id="12" name="Imagem 11" descr="Amolar1 (7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41" y="5393535"/>
            <a:ext cx="3071835" cy="2303877"/>
          </a:xfrm>
          <a:prstGeom prst="rect">
            <a:avLst/>
          </a:prstGeom>
        </p:spPr>
      </p:pic>
      <p:pic>
        <p:nvPicPr>
          <p:cNvPr id="13" name="Imagem 12" descr="DSC_01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90" y="5429256"/>
            <a:ext cx="2286016" cy="272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5715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Saúde, atendimentos e treinamentos </a:t>
            </a:r>
            <a:endParaRPr lang="pt-BR" b="1" dirty="0"/>
          </a:p>
        </p:txBody>
      </p:sp>
      <p:pic>
        <p:nvPicPr>
          <p:cNvPr id="3" name="Imagem 2" descr="agente Saú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41" y="1000100"/>
            <a:ext cx="2667019" cy="2000264"/>
          </a:xfrm>
          <a:prstGeom prst="rect">
            <a:avLst/>
          </a:prstGeom>
        </p:spPr>
      </p:pic>
      <p:pic>
        <p:nvPicPr>
          <p:cNvPr id="4" name="Imagem 3" descr="fotos 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62" y="1000099"/>
            <a:ext cx="3143272" cy="1982405"/>
          </a:xfrm>
          <a:prstGeom prst="rect">
            <a:avLst/>
          </a:prstGeom>
        </p:spPr>
      </p:pic>
      <p:pic>
        <p:nvPicPr>
          <p:cNvPr id="5" name="Imagem 4" descr="P101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42" y="3143240"/>
            <a:ext cx="2732480" cy="3643306"/>
          </a:xfrm>
          <a:prstGeom prst="rect">
            <a:avLst/>
          </a:prstGeom>
        </p:spPr>
      </p:pic>
      <p:pic>
        <p:nvPicPr>
          <p:cNvPr id="6" name="Imagem 5" descr="Viagem_3 (18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62" y="3143240"/>
            <a:ext cx="3214686" cy="2411015"/>
          </a:xfrm>
          <a:prstGeom prst="rect">
            <a:avLst/>
          </a:prstGeom>
        </p:spPr>
      </p:pic>
      <p:pic>
        <p:nvPicPr>
          <p:cNvPr id="7" name="Imagem 6" descr="P10100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62" y="5786445"/>
            <a:ext cx="3214710" cy="2411033"/>
          </a:xfrm>
          <a:prstGeom prst="rect">
            <a:avLst/>
          </a:prstGeom>
        </p:spPr>
      </p:pic>
      <p:pic>
        <p:nvPicPr>
          <p:cNvPr id="8" name="Imagem 7" descr="fotos 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42" y="6929454"/>
            <a:ext cx="2714644" cy="203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94" y="28572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Educação &amp; Construçã</a:t>
            </a:r>
            <a:r>
              <a:rPr lang="pt-BR" b="1" dirty="0" smtClean="0"/>
              <a:t>o de capacidades</a:t>
            </a:r>
            <a:endParaRPr lang="pt-BR" b="1" dirty="0"/>
          </a:p>
        </p:txBody>
      </p:sp>
      <p:pic>
        <p:nvPicPr>
          <p:cNvPr id="3" name="Imagem 2" descr="cdasagua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785786"/>
            <a:ext cx="2928958" cy="1949588"/>
          </a:xfrm>
          <a:prstGeom prst="rect">
            <a:avLst/>
          </a:prstGeom>
        </p:spPr>
      </p:pic>
      <p:pic>
        <p:nvPicPr>
          <p:cNvPr id="4" name="Imagem 3" descr="cdasagua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57223"/>
            <a:ext cx="2928958" cy="1902037"/>
          </a:xfrm>
          <a:prstGeom prst="rect">
            <a:avLst/>
          </a:prstGeom>
        </p:spPr>
      </p:pic>
      <p:pic>
        <p:nvPicPr>
          <p:cNvPr id="6" name="Imagem 5" descr="DSC01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857488"/>
            <a:ext cx="2928959" cy="2196720"/>
          </a:xfrm>
          <a:prstGeom prst="rect">
            <a:avLst/>
          </a:prstGeom>
        </p:spPr>
      </p:pic>
      <p:pic>
        <p:nvPicPr>
          <p:cNvPr id="8" name="Imagem 7" descr="DSC01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5143504"/>
            <a:ext cx="2928934" cy="2196701"/>
          </a:xfrm>
          <a:prstGeom prst="rect">
            <a:avLst/>
          </a:prstGeom>
        </p:spPr>
      </p:pic>
      <p:pic>
        <p:nvPicPr>
          <p:cNvPr id="9" name="Imagem 8" descr="Imagem 5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8" y="5143504"/>
            <a:ext cx="2952771" cy="2214578"/>
          </a:xfrm>
          <a:prstGeom prst="rect">
            <a:avLst/>
          </a:prstGeom>
        </p:spPr>
      </p:pic>
      <p:pic>
        <p:nvPicPr>
          <p:cNvPr id="10" name="Imagem 9" descr="DSC_01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648" y="2843808"/>
            <a:ext cx="2924102" cy="216024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60648" y="745232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Fotos</a:t>
            </a:r>
            <a:r>
              <a:rPr lang="pt-BR" b="1" dirty="0" smtClean="0"/>
              <a:t>: 1 </a:t>
            </a:r>
            <a:r>
              <a:rPr lang="pt-BR" b="1" dirty="0" smtClean="0"/>
              <a:t>e 2- Workshop com estudantes; </a:t>
            </a:r>
            <a:r>
              <a:rPr lang="pt-BR" b="1" dirty="0" smtClean="0"/>
              <a:t>3- </a:t>
            </a:r>
            <a:r>
              <a:rPr lang="pt-BR" b="1" dirty="0" smtClean="0"/>
              <a:t>Radio comunitária; </a:t>
            </a:r>
            <a:r>
              <a:rPr lang="pt-BR" b="1" dirty="0" smtClean="0"/>
              <a:t>4- </a:t>
            </a:r>
            <a:r>
              <a:rPr lang="pt-BR" b="1" dirty="0" smtClean="0"/>
              <a:t>Curso de </a:t>
            </a:r>
            <a:r>
              <a:rPr lang="pt-BR" b="1" dirty="0" err="1" smtClean="0"/>
              <a:t>piloteiro</a:t>
            </a:r>
            <a:r>
              <a:rPr lang="pt-BR" b="1" dirty="0" smtClean="0"/>
              <a:t> (</a:t>
            </a:r>
            <a:r>
              <a:rPr lang="pt-BR" b="1" dirty="0" smtClean="0"/>
              <a:t>A</a:t>
            </a:r>
            <a:r>
              <a:rPr lang="pt-BR" b="1" dirty="0" smtClean="0"/>
              <a:t>rraes); </a:t>
            </a:r>
            <a:r>
              <a:rPr lang="pt-BR" b="1" dirty="0" smtClean="0"/>
              <a:t>5- </a:t>
            </a:r>
            <a:r>
              <a:rPr lang="pt-BR" b="1" dirty="0" smtClean="0"/>
              <a:t>Pesquisa </a:t>
            </a:r>
            <a:r>
              <a:rPr lang="pt-BR" b="1" dirty="0" smtClean="0"/>
              <a:t>com iscas vivas</a:t>
            </a:r>
            <a:r>
              <a:rPr lang="pt-BR" b="1" dirty="0" smtClean="0"/>
              <a:t>; </a:t>
            </a:r>
            <a:r>
              <a:rPr lang="pt-BR" b="1" dirty="0" smtClean="0"/>
              <a:t>6- </a:t>
            </a:r>
            <a:r>
              <a:rPr lang="pt-BR" b="1" dirty="0" smtClean="0"/>
              <a:t>Associação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4664" y="8275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3016" y="9716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0648" y="2915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01008" y="2987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32656" y="52920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5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01008" y="5292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molar_marco_2011 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899592"/>
            <a:ext cx="2952328" cy="1878058"/>
          </a:xfrm>
          <a:prstGeom prst="rect">
            <a:avLst/>
          </a:prstGeom>
        </p:spPr>
      </p:pic>
      <p:pic>
        <p:nvPicPr>
          <p:cNvPr id="4" name="Imagem 3" descr="DSC0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016" y="899592"/>
            <a:ext cx="2808312" cy="1872208"/>
          </a:xfrm>
          <a:prstGeom prst="rect">
            <a:avLst/>
          </a:prstGeom>
        </p:spPr>
      </p:pic>
      <p:pic>
        <p:nvPicPr>
          <p:cNvPr id="5" name="Imagem 4" descr="Reunião da Diretoria da Associação - Abr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2915816"/>
            <a:ext cx="2952328" cy="1944216"/>
          </a:xfrm>
          <a:prstGeom prst="rect">
            <a:avLst/>
          </a:prstGeom>
        </p:spPr>
      </p:pic>
      <p:pic>
        <p:nvPicPr>
          <p:cNvPr id="7" name="Imagem 6" descr="DSC06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672" y="5004048"/>
            <a:ext cx="2952328" cy="1923678"/>
          </a:xfrm>
          <a:prstGeom prst="rect">
            <a:avLst/>
          </a:prstGeom>
        </p:spPr>
      </p:pic>
      <p:pic>
        <p:nvPicPr>
          <p:cNvPr id="8" name="Imagem 7" descr="Mestrado Botânica Amol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3016" y="5004048"/>
            <a:ext cx="2808312" cy="1944216"/>
          </a:xfrm>
          <a:prstGeom prst="rect">
            <a:avLst/>
          </a:prstGeom>
        </p:spPr>
      </p:pic>
      <p:pic>
        <p:nvPicPr>
          <p:cNvPr id="9" name="Imagem 8" descr="DSC064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3016" y="2915816"/>
            <a:ext cx="2808312" cy="19442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6672" y="72362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Fotos:1- </a:t>
            </a:r>
            <a:r>
              <a:rPr lang="pt-BR" b="1" dirty="0" smtClean="0"/>
              <a:t>GESAC </a:t>
            </a:r>
            <a:r>
              <a:rPr lang="pt-BR" b="1" dirty="0" smtClean="0"/>
              <a:t>Antena</a:t>
            </a:r>
            <a:r>
              <a:rPr lang="pt-BR" b="1" dirty="0" smtClean="0"/>
              <a:t>; 2- </a:t>
            </a:r>
            <a:r>
              <a:rPr lang="pt-BR" b="1" dirty="0" smtClean="0"/>
              <a:t>Manejo de iscas vivas</a:t>
            </a:r>
            <a:r>
              <a:rPr lang="pt-BR" b="1" dirty="0" smtClean="0"/>
              <a:t>; </a:t>
            </a:r>
            <a:r>
              <a:rPr lang="pt-BR" b="1" dirty="0" smtClean="0"/>
              <a:t>3- </a:t>
            </a:r>
            <a:r>
              <a:rPr lang="pt-BR" b="1" dirty="0" smtClean="0"/>
              <a:t>Reunião da Associação; 4 e 5- Estudos </a:t>
            </a:r>
            <a:r>
              <a:rPr lang="pt-BR" b="1" dirty="0" smtClean="0"/>
              <a:t>sobre a </a:t>
            </a:r>
            <a:r>
              <a:rPr lang="pt-BR" b="1" dirty="0" smtClean="0"/>
              <a:t>Geomorfologia do Pantanal; 6- Curso de campo da UFMS.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8680" y="10436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45024" y="10436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8680" y="2987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645024" y="29878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8680" y="5148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45024" y="5076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100</Words>
  <Application>Microsoft Office PowerPoint</Application>
  <PresentationFormat>Apresentação na tela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Vanessa</cp:lastModifiedBy>
  <cp:revision>25</cp:revision>
  <dcterms:created xsi:type="dcterms:W3CDTF">2010-03-25T11:41:35Z</dcterms:created>
  <dcterms:modified xsi:type="dcterms:W3CDTF">2013-06-21T19:00:51Z</dcterms:modified>
</cp:coreProperties>
</file>